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385" r:id="rId2"/>
    <p:sldId id="299" r:id="rId3"/>
    <p:sldId id="378" r:id="rId4"/>
    <p:sldId id="388" r:id="rId5"/>
    <p:sldId id="288" r:id="rId6"/>
    <p:sldId id="38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4429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диагностического тестирования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 русскому языку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формате ЕГЭ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3" y="3929066"/>
            <a:ext cx="3571900" cy="776417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октябрь 2017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285860"/>
            <a:ext cx="6926608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ОУ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 учащихся 11 классов  – 311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–305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(98%)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Минимальный порог преодолели– 304 (99,7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% )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Средний тестовый балл -67,6  %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428652"/>
            <a:ext cx="74980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   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3058946"/>
              </p:ext>
            </p:extLst>
          </p:nvPr>
        </p:nvGraphicFramePr>
        <p:xfrm>
          <a:off x="1000100" y="500042"/>
          <a:ext cx="8001056" cy="6061774"/>
        </p:xfrm>
        <a:graphic>
          <a:graphicData uri="http://schemas.openxmlformats.org/drawingml/2006/table">
            <a:tbl>
              <a:tblPr/>
              <a:tblGrid>
                <a:gridCol w="2714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3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 детей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Прошли минимальный порог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Тестовый балл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№6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69,4%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№2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72,6%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№7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Гимназия №11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15(94%)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Шугуровская СОШ 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686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476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58,2%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10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668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Зеленорощинская СОШ </a:t>
                      </a: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668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23(100%)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7073781"/>
              </p:ext>
            </p:extLst>
          </p:nvPr>
        </p:nvGraphicFramePr>
        <p:xfrm>
          <a:off x="971600" y="116632"/>
          <a:ext cx="8136904" cy="66949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64696">
                  <a:extLst>
                    <a:ext uri="{9D8B030D-6E8A-4147-A177-3AD203B41FA5}">
                      <a16:colId xmlns:a16="http://schemas.microsoft.com/office/drawing/2014/main" val="8734382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88545374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59687974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Проверяемые элементы содержания и виды деятельности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Справились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справились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936054568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1. Информационная обработка письменных текстов различных стилей и жанров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108080829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2. Средства связи предложений в тексте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2251606788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3. Лексическое значение слова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698077523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4. Орфоэпические нормы (постановка ударения)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269526002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5. Лексические нормы (употребление слова в соответствии с точным лексическим значением и требованием лексической сочетаемости)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726484901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6. Морфологические нормы (образование форм слова)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278224454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7. Синтаксические нормы. Нормы согласования. Нормы управления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52875538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8. Правописание корней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4023822740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9. Правописание приставок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672224052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10. Правописание суффиксов различных частей речи (кроме -Н-/-НН-)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589084172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11. Правописание личных окончаний глаголов и суффиксов причастий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180693432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12. Правописание НЕ и НИ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496168015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13. Слитное, дефисное, раздельное написание слов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94986965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14. Правописание -Н- и -НН- в различных частях речи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099318659"/>
                  </a:ext>
                </a:extLst>
              </a:tr>
              <a:tr h="413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15. Знаки препинания в простом осложнённом предложении (с однородными членами). Пунктуация в сложносочинённом предложении и простом предложении с однородными членами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565860221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16. Знаки препинания в предложениях с обособленными членами (определениями, обстоятельствами, приложениями, дополнениями)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4163570497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17. Знаки препинания в предложениях со словами и конструкциями, грамматически не связанными с членами предложения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296001119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18. Знаки препинания в сложноподчинённом предложении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2311051892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19. Знаки препинания в сложном предложении с разными видами связи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739761205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20. Лексические нормы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1756464241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21. Текст как речевое произведение. Смысловая и композиционная целостность текста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4047193614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22. Функционально-смысловые типы речи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205820466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23. Лексическое значение слова. Синонимы. Антонимы. Омонимы. Фразеологические обороты. Группы слов по происхождению и употреблению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09860760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24. Средства связи предложений в тексте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910043186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25. Речь. Языковые средства выразительности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3360835971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26 (С1). Сочинение. Информационная обработка текста. Употребление языковых средств в зависимости от речевой ситуации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val="2669981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6110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диагностической работы в формате ЕГЭ по русскому языку  считать неудовлетворительными.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 заседаниях ШМО учителей русского языка и литературы проанализировать результаты диагностических работ по русскому языку с целью коррекции программ подготовки будущих выпускников к итоговой аттестации;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учителям: </a:t>
            </a:r>
          </a:p>
          <a:p>
            <a:pPr marL="596646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учащихся организовать работу по индивидуальным планам </a:t>
            </a:r>
          </a:p>
          <a:p>
            <a:pPr marL="596646" indent="-51435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(срок: в течение учебного года)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4127</TotalTime>
  <Words>331</Words>
  <Application>Microsoft Office PowerPoint</Application>
  <PresentationFormat>Экран (4:3)</PresentationFormat>
  <Paragraphs>165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  Результаты  диагностического тестирования  по  русскому языку  в формате ЕГЭ    </vt:lpstr>
      <vt:lpstr>              Русский язык</vt:lpstr>
      <vt:lpstr>    Результаты диагностического тестирования</vt:lpstr>
      <vt:lpstr>Презентация PowerPoint</vt:lpstr>
      <vt:lpstr>   Выводы: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576</cp:revision>
  <dcterms:created xsi:type="dcterms:W3CDTF">2012-12-17T07:09:56Z</dcterms:created>
  <dcterms:modified xsi:type="dcterms:W3CDTF">2017-12-16T17:44:51Z</dcterms:modified>
</cp:coreProperties>
</file>